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58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60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61" r:id="rId30"/>
    <p:sldId id="295" r:id="rId31"/>
    <p:sldId id="296" r:id="rId32"/>
    <p:sldId id="297" r:id="rId33"/>
    <p:sldId id="259" r:id="rId34"/>
    <p:sldId id="298" r:id="rId35"/>
    <p:sldId id="299" r:id="rId36"/>
    <p:sldId id="262" r:id="rId37"/>
    <p:sldId id="300" r:id="rId38"/>
    <p:sldId id="301" r:id="rId39"/>
    <p:sldId id="302" r:id="rId40"/>
    <p:sldId id="303" r:id="rId41"/>
    <p:sldId id="304" r:id="rId42"/>
    <p:sldId id="263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264" r:id="rId51"/>
    <p:sldId id="312" r:id="rId52"/>
    <p:sldId id="313" r:id="rId53"/>
    <p:sldId id="314" r:id="rId54"/>
    <p:sldId id="315" r:id="rId55"/>
    <p:sldId id="265" r:id="rId56"/>
    <p:sldId id="316" r:id="rId57"/>
    <p:sldId id="317" r:id="rId58"/>
    <p:sldId id="318" r:id="rId59"/>
    <p:sldId id="319" r:id="rId60"/>
    <p:sldId id="320" r:id="rId61"/>
    <p:sldId id="266" r:id="rId62"/>
    <p:sldId id="321" r:id="rId63"/>
    <p:sldId id="322" r:id="rId64"/>
    <p:sldId id="323" r:id="rId65"/>
    <p:sldId id="324" r:id="rId66"/>
    <p:sldId id="325" r:id="rId67"/>
    <p:sldId id="267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269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270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268" r:id="rId92"/>
    <p:sldId id="347" r:id="rId93"/>
    <p:sldId id="348" r:id="rId94"/>
    <p:sldId id="349" r:id="rId9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printerSettings" Target="printerSettings/printerSettings1.bin"/><Relationship Id="rId97" Type="http://schemas.openxmlformats.org/officeDocument/2006/relationships/presProps" Target="presProps.xml"/><Relationship Id="rId98" Type="http://schemas.openxmlformats.org/officeDocument/2006/relationships/viewProps" Target="viewProps.xml"/><Relationship Id="rId9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tableStyles" Target="tableStyles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07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670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10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868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8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87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0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59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2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54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718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8A12-1AC8-4140-AF7B-587AC1983C88}" type="datetimeFigureOut">
              <a:rPr lang="sv-SE" smtClean="0"/>
              <a:t>2015-09-04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01B3A-EB74-1A48-BBCE-4CEDE1FAFD9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48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De fem substanserna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o</a:t>
            </a:r>
            <a:r>
              <a:rPr lang="sv-SE" dirty="0" smtClean="0"/>
              <a:t>ch deras funktion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660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smtClean="0"/>
              <a:t>Behövs för att fysiologin ska fungera</a:t>
            </a:r>
          </a:p>
          <a:p>
            <a:r>
              <a:rPr lang="sv-SE" dirty="0" smtClean="0"/>
              <a:t>Samverkar med varandra</a:t>
            </a:r>
          </a:p>
          <a:p>
            <a:r>
              <a:rPr lang="sv-SE" dirty="0" smtClean="0"/>
              <a:t>De är olika mycket yin respektive yang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smtClean="0"/>
              <a:t>Behövs för att fysiologin ska fungera</a:t>
            </a:r>
          </a:p>
          <a:p>
            <a:r>
              <a:rPr lang="sv-SE" dirty="0" smtClean="0"/>
              <a:t>Samverkar med varandra</a:t>
            </a:r>
          </a:p>
          <a:p>
            <a:r>
              <a:rPr lang="sv-SE" dirty="0" smtClean="0"/>
              <a:t>De är olika mycket yin respektive yang</a:t>
            </a:r>
          </a:p>
          <a:p>
            <a:r>
              <a:rPr lang="sv-SE" dirty="0" smtClean="0"/>
              <a:t>De har både en yin- och yang aspekt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49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</a:t>
            </a:r>
            <a:r>
              <a:rPr lang="sv-SE" dirty="0" smtClean="0"/>
              <a:t>mm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</a:p>
          <a:p>
            <a:r>
              <a:rPr lang="sv-SE" dirty="0" smtClean="0"/>
              <a:t>Värmer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Transformerar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Transformerar</a:t>
            </a:r>
          </a:p>
          <a:p>
            <a:r>
              <a:rPr lang="sv-SE" dirty="0" smtClean="0"/>
              <a:t>Skyddar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Transformerar</a:t>
            </a:r>
          </a:p>
          <a:p>
            <a:r>
              <a:rPr lang="sv-SE" dirty="0" smtClean="0"/>
              <a:t>Skyddar</a:t>
            </a:r>
          </a:p>
          <a:p>
            <a:r>
              <a:rPr lang="sv-SE" dirty="0" smtClean="0"/>
              <a:t>Håller på </a:t>
            </a:r>
            <a:r>
              <a:rPr lang="sv-SE" dirty="0" smtClean="0"/>
              <a:t>plats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317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-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Allt är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Många olika sorters </a:t>
            </a:r>
            <a:r>
              <a:rPr lang="sv-SE" dirty="0" err="1" smtClean="0"/>
              <a:t>qi</a:t>
            </a:r>
            <a:r>
              <a:rPr lang="sv-SE" dirty="0" smtClean="0"/>
              <a:t>: </a:t>
            </a:r>
            <a:r>
              <a:rPr lang="sv-SE" dirty="0" err="1" smtClean="0"/>
              <a:t>Gu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Da </a:t>
            </a:r>
            <a:r>
              <a:rPr lang="sv-SE" dirty="0" err="1" smtClean="0"/>
              <a:t>Qi</a:t>
            </a:r>
            <a:r>
              <a:rPr lang="sv-SE" dirty="0" smtClean="0"/>
              <a:t>,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, Wei </a:t>
            </a:r>
            <a:r>
              <a:rPr lang="sv-SE" dirty="0" err="1"/>
              <a:t>Q</a:t>
            </a:r>
            <a:r>
              <a:rPr lang="sv-SE" dirty="0" err="1" smtClean="0"/>
              <a:t>i</a:t>
            </a:r>
            <a:r>
              <a:rPr lang="sv-SE" dirty="0" smtClean="0"/>
              <a:t> mm</a:t>
            </a:r>
          </a:p>
          <a:p>
            <a:r>
              <a:rPr lang="sv-SE" dirty="0" smtClean="0"/>
              <a:t>Rör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Transformerar</a:t>
            </a:r>
          </a:p>
          <a:p>
            <a:r>
              <a:rPr lang="sv-SE" dirty="0" smtClean="0"/>
              <a:t>Skyddar</a:t>
            </a:r>
          </a:p>
          <a:p>
            <a:r>
              <a:rPr lang="sv-SE" dirty="0" smtClean="0"/>
              <a:t>Håller på plats</a:t>
            </a:r>
          </a:p>
          <a:p>
            <a:r>
              <a:rPr lang="sv-SE" dirty="0" smtClean="0"/>
              <a:t>När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450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3437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</a:t>
            </a:r>
            <a:r>
              <a:rPr lang="sv-SE" dirty="0" smtClean="0"/>
              <a:t>njurarna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</a:t>
            </a:r>
            <a:r>
              <a:rPr lang="sv-SE" dirty="0" smtClean="0"/>
              <a:t>reproduktion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reproduktion</a:t>
            </a:r>
          </a:p>
          <a:p>
            <a:r>
              <a:rPr lang="sv-SE" dirty="0" smtClean="0"/>
              <a:t>Yangfunktioner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reproduktion</a:t>
            </a:r>
          </a:p>
          <a:p>
            <a:r>
              <a:rPr lang="sv-SE" dirty="0" smtClean="0"/>
              <a:t>Yangfunktioner</a:t>
            </a:r>
          </a:p>
          <a:p>
            <a:r>
              <a:rPr lang="sv-SE" dirty="0" smtClean="0"/>
              <a:t>Värmer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reproduktion</a:t>
            </a:r>
          </a:p>
          <a:p>
            <a:r>
              <a:rPr lang="sv-SE" dirty="0" smtClean="0"/>
              <a:t>Yangfunktioner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Aktiverar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reproduktion</a:t>
            </a:r>
          </a:p>
          <a:p>
            <a:r>
              <a:rPr lang="sv-SE" dirty="0" smtClean="0"/>
              <a:t>Yangfunktioner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Aktiverar</a:t>
            </a:r>
          </a:p>
          <a:p>
            <a:r>
              <a:rPr lang="sv-SE" dirty="0" smtClean="0"/>
              <a:t>Transformerar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Jing</a:t>
            </a:r>
            <a:r>
              <a:rPr lang="sv-SE" dirty="0" smtClean="0"/>
              <a:t> - Essens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Lagras i njurarna</a:t>
            </a:r>
          </a:p>
          <a:p>
            <a:r>
              <a:rPr lang="sv-SE" dirty="0" smtClean="0"/>
              <a:t>Tillväxt, utveckling och reproduktion</a:t>
            </a:r>
          </a:p>
          <a:p>
            <a:r>
              <a:rPr lang="sv-SE" dirty="0" smtClean="0"/>
              <a:t>Yangfunktioner</a:t>
            </a:r>
          </a:p>
          <a:p>
            <a:r>
              <a:rPr lang="sv-SE" dirty="0" smtClean="0"/>
              <a:t>Värmer</a:t>
            </a:r>
          </a:p>
          <a:p>
            <a:r>
              <a:rPr lang="sv-SE" dirty="0" smtClean="0"/>
              <a:t>Aktiverar</a:t>
            </a:r>
          </a:p>
          <a:p>
            <a:r>
              <a:rPr lang="sv-SE" dirty="0" smtClean="0"/>
              <a:t>Transformerar</a:t>
            </a:r>
          </a:p>
          <a:p>
            <a:r>
              <a:rPr lang="sv-SE" dirty="0" smtClean="0"/>
              <a:t>Rör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524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Yinfunktioner</a:t>
            </a:r>
            <a:r>
              <a:rPr lang="sv-SE" dirty="0" smtClean="0"/>
              <a:t>: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3132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Yinfunktioner</a:t>
            </a:r>
            <a:r>
              <a:rPr lang="sv-SE" dirty="0" smtClean="0"/>
              <a:t>:</a:t>
            </a:r>
          </a:p>
          <a:p>
            <a:r>
              <a:rPr lang="sv-SE" dirty="0" smtClean="0"/>
              <a:t>När 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697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Yinfunktioner</a:t>
            </a:r>
            <a:r>
              <a:rPr lang="sv-SE" dirty="0" smtClean="0"/>
              <a:t>:</a:t>
            </a:r>
          </a:p>
          <a:p>
            <a:r>
              <a:rPr lang="sv-SE" dirty="0" smtClean="0"/>
              <a:t>När </a:t>
            </a:r>
            <a:endParaRPr lang="sv-SE" dirty="0" smtClean="0"/>
          </a:p>
          <a:p>
            <a:r>
              <a:rPr lang="sv-SE" dirty="0"/>
              <a:t>G</a:t>
            </a:r>
            <a:r>
              <a:rPr lang="sv-SE" dirty="0" smtClean="0"/>
              <a:t>runden </a:t>
            </a:r>
            <a:r>
              <a:rPr lang="sv-SE" dirty="0" smtClean="0"/>
              <a:t>för vätskor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697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Yinfunktioner</a:t>
            </a:r>
            <a:r>
              <a:rPr lang="sv-SE" dirty="0" smtClean="0"/>
              <a:t>:</a:t>
            </a:r>
          </a:p>
          <a:p>
            <a:r>
              <a:rPr lang="sv-SE" dirty="0" smtClean="0"/>
              <a:t>När </a:t>
            </a:r>
            <a:endParaRPr lang="sv-SE" dirty="0" smtClean="0"/>
          </a:p>
          <a:p>
            <a:r>
              <a:rPr lang="sv-SE" dirty="0"/>
              <a:t>G</a:t>
            </a:r>
            <a:r>
              <a:rPr lang="sv-SE" dirty="0" smtClean="0"/>
              <a:t>runden </a:t>
            </a:r>
            <a:r>
              <a:rPr lang="sv-SE" dirty="0" smtClean="0"/>
              <a:t>för vätskor</a:t>
            </a:r>
          </a:p>
          <a:p>
            <a:r>
              <a:rPr lang="sv-SE" dirty="0" smtClean="0"/>
              <a:t>Roten till märg och </a:t>
            </a:r>
            <a:r>
              <a:rPr lang="sv-SE" dirty="0" err="1"/>
              <a:t>x</a:t>
            </a:r>
            <a:r>
              <a:rPr lang="sv-SE" dirty="0" err="1" smtClean="0"/>
              <a:t>ue</a:t>
            </a:r>
            <a:r>
              <a:rPr lang="sv-SE" dirty="0" smtClean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697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Xue</a:t>
            </a:r>
            <a:r>
              <a:rPr lang="sv-SE" dirty="0" smtClean="0"/>
              <a:t> - Blod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0994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Xue</a:t>
            </a:r>
            <a:r>
              <a:rPr lang="sv-SE" dirty="0" smtClean="0"/>
              <a:t> - Blod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När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7874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Xue</a:t>
            </a:r>
            <a:r>
              <a:rPr lang="sv-SE" dirty="0" smtClean="0"/>
              <a:t> - Blod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När</a:t>
            </a:r>
          </a:p>
          <a:p>
            <a:r>
              <a:rPr lang="sv-SE" dirty="0" smtClean="0"/>
              <a:t>Fuktar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7874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83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Anses ha materiell aspekt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9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Anses ha materiell aspekt</a:t>
            </a:r>
          </a:p>
          <a:p>
            <a:r>
              <a:rPr lang="sv-SE" dirty="0" smtClean="0"/>
              <a:t>Ger medvetande och medvetenhet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9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Anses ha materiell aspekt</a:t>
            </a:r>
          </a:p>
          <a:p>
            <a:r>
              <a:rPr lang="sv-SE" dirty="0" smtClean="0"/>
              <a:t>Ger medvetande och medvetenhet</a:t>
            </a:r>
          </a:p>
          <a:p>
            <a:r>
              <a:rPr lang="sv-SE" dirty="0" smtClean="0"/>
              <a:t>Vitaliserar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9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Anses ha materiell aspekt</a:t>
            </a:r>
          </a:p>
          <a:p>
            <a:r>
              <a:rPr lang="sv-SE" dirty="0" smtClean="0"/>
              <a:t>Ger medvetande och medvetenhet</a:t>
            </a:r>
          </a:p>
          <a:p>
            <a:r>
              <a:rPr lang="sv-SE" dirty="0" smtClean="0"/>
              <a:t>Vitaliserar</a:t>
            </a:r>
          </a:p>
          <a:p>
            <a:r>
              <a:rPr lang="sv-SE" dirty="0" err="1" smtClean="0"/>
              <a:t>Förhimmelsk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9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 - 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Anses ha materiell aspekt</a:t>
            </a:r>
          </a:p>
          <a:p>
            <a:r>
              <a:rPr lang="sv-SE" dirty="0" smtClean="0"/>
              <a:t>Ger medvetande och medvetenhet</a:t>
            </a:r>
          </a:p>
          <a:p>
            <a:r>
              <a:rPr lang="sv-SE" dirty="0" smtClean="0"/>
              <a:t>Vitaliserar</a:t>
            </a:r>
          </a:p>
          <a:p>
            <a:r>
              <a:rPr lang="sv-SE" dirty="0" err="1" smtClean="0"/>
              <a:t>Förhimmelsk</a:t>
            </a:r>
            <a:endParaRPr lang="sv-SE" dirty="0" smtClean="0"/>
          </a:p>
          <a:p>
            <a:r>
              <a:rPr lang="sv-SE" dirty="0" err="1" smtClean="0"/>
              <a:t>Efterhimmelsk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39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15090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relaterar till </a:t>
            </a:r>
            <a:r>
              <a:rPr lang="sv-SE" dirty="0" smtClean="0"/>
              <a:t>tjocktarmen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relaterar till tjocktarmen</a:t>
            </a:r>
          </a:p>
          <a:p>
            <a:r>
              <a:rPr lang="sv-SE" dirty="0" smtClean="0"/>
              <a:t>Yangaspekt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relaterar till tjocktarmen</a:t>
            </a:r>
          </a:p>
          <a:p>
            <a:r>
              <a:rPr lang="sv-SE" dirty="0" smtClean="0"/>
              <a:t>Yangaspekt</a:t>
            </a:r>
          </a:p>
          <a:p>
            <a:r>
              <a:rPr lang="sv-SE" dirty="0" smtClean="0"/>
              <a:t>Mer lätt, </a:t>
            </a:r>
            <a:r>
              <a:rPr lang="sv-SE" dirty="0" smtClean="0"/>
              <a:t>förfinad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relaterar till tjocktarmen</a:t>
            </a:r>
          </a:p>
          <a:p>
            <a:r>
              <a:rPr lang="sv-SE" dirty="0" smtClean="0"/>
              <a:t>Yangaspekt</a:t>
            </a:r>
          </a:p>
          <a:p>
            <a:r>
              <a:rPr lang="sv-SE" dirty="0" smtClean="0"/>
              <a:t>Mer lätt, förfinad</a:t>
            </a:r>
          </a:p>
          <a:p>
            <a:r>
              <a:rPr lang="sv-SE" dirty="0" smtClean="0"/>
              <a:t>Rör sig med Wei </a:t>
            </a:r>
            <a:r>
              <a:rPr lang="sv-SE" dirty="0" err="1" smtClean="0"/>
              <a:t>qi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Kroppsvätskor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Fuktar</a:t>
            </a:r>
          </a:p>
          <a:p>
            <a:r>
              <a:rPr lang="sv-SE" dirty="0" smtClean="0"/>
              <a:t>När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relaterar till tjocktarmen</a:t>
            </a:r>
          </a:p>
          <a:p>
            <a:r>
              <a:rPr lang="sv-SE" dirty="0" smtClean="0"/>
              <a:t>Yangaspekt</a:t>
            </a:r>
          </a:p>
          <a:p>
            <a:r>
              <a:rPr lang="sv-SE" dirty="0" smtClean="0"/>
              <a:t>Mer lätt, förfinad</a:t>
            </a:r>
          </a:p>
          <a:p>
            <a:r>
              <a:rPr lang="sv-SE" dirty="0" smtClean="0"/>
              <a:t>Rör sig med Wei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Fuktar och när huden, kroppshåret och muskler</a:t>
            </a:r>
          </a:p>
        </p:txBody>
      </p:sp>
    </p:spTree>
    <p:extLst>
      <p:ext uri="{BB962C8B-B14F-4D97-AF65-F5344CB8AC3E}">
        <p14:creationId xmlns:p14="http://schemas.microsoft.com/office/powerpoint/2010/main" val="426123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Ye</a:t>
            </a:r>
            <a:r>
              <a:rPr lang="sv-SE" dirty="0" smtClean="0"/>
              <a:t> relaterar till tunntarmen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315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Ye</a:t>
            </a:r>
            <a:r>
              <a:rPr lang="sv-SE" dirty="0" smtClean="0"/>
              <a:t> relaterar till tunntarmen</a:t>
            </a:r>
          </a:p>
          <a:p>
            <a:r>
              <a:rPr lang="sv-SE" dirty="0" err="1" smtClean="0"/>
              <a:t>Yinaspekt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42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Ye</a:t>
            </a:r>
            <a:r>
              <a:rPr lang="sv-SE" dirty="0" smtClean="0"/>
              <a:t> relaterar till tunntarmen</a:t>
            </a:r>
          </a:p>
          <a:p>
            <a:r>
              <a:rPr lang="sv-SE" dirty="0" err="1" smtClean="0"/>
              <a:t>Yinaspekt</a:t>
            </a:r>
            <a:endParaRPr lang="sv-SE" dirty="0" smtClean="0"/>
          </a:p>
          <a:p>
            <a:r>
              <a:rPr lang="sv-SE" dirty="0" smtClean="0"/>
              <a:t>Tjockare, tyngre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42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Ye</a:t>
            </a:r>
            <a:r>
              <a:rPr lang="sv-SE" dirty="0" smtClean="0"/>
              <a:t> relaterar till tunntarmen</a:t>
            </a:r>
          </a:p>
          <a:p>
            <a:r>
              <a:rPr lang="sv-SE" dirty="0" err="1" smtClean="0"/>
              <a:t>Yinaspekt</a:t>
            </a:r>
            <a:endParaRPr lang="sv-SE" dirty="0" smtClean="0"/>
          </a:p>
          <a:p>
            <a:r>
              <a:rPr lang="sv-SE" dirty="0" smtClean="0"/>
              <a:t>Tjockare, tyngre</a:t>
            </a:r>
          </a:p>
          <a:p>
            <a:r>
              <a:rPr lang="sv-SE" dirty="0" smtClean="0"/>
              <a:t>Rör sig med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42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Ye</a:t>
            </a:r>
            <a:r>
              <a:rPr lang="sv-SE" dirty="0" smtClean="0"/>
              <a:t> relaterar till tunntarmen</a:t>
            </a:r>
          </a:p>
          <a:p>
            <a:r>
              <a:rPr lang="sv-SE" dirty="0" err="1" smtClean="0"/>
              <a:t>Yinaspekt</a:t>
            </a:r>
            <a:endParaRPr lang="sv-SE" dirty="0" smtClean="0"/>
          </a:p>
          <a:p>
            <a:r>
              <a:rPr lang="sv-SE" dirty="0" smtClean="0"/>
              <a:t>Tjockare, tyngre</a:t>
            </a:r>
          </a:p>
          <a:p>
            <a:r>
              <a:rPr lang="sv-SE" dirty="0" smtClean="0"/>
              <a:t>Rör sig med </a:t>
            </a:r>
            <a:r>
              <a:rPr lang="sv-SE" dirty="0" err="1" smtClean="0"/>
              <a:t>Ying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smtClean="0"/>
              <a:t>Fuktar och när </a:t>
            </a:r>
            <a:r>
              <a:rPr lang="sv-SE" dirty="0" err="1" smtClean="0"/>
              <a:t>Zang</a:t>
            </a:r>
            <a:r>
              <a:rPr lang="sv-SE" dirty="0" smtClean="0"/>
              <a:t> </a:t>
            </a:r>
            <a:r>
              <a:rPr lang="sv-SE" dirty="0" err="1" smtClean="0"/>
              <a:t>Fu</a:t>
            </a:r>
            <a:r>
              <a:rPr lang="sv-SE" dirty="0" smtClean="0"/>
              <a:t>, </a:t>
            </a:r>
            <a:r>
              <a:rPr lang="sv-SE" dirty="0" smtClean="0"/>
              <a:t>leder</a:t>
            </a:r>
            <a:r>
              <a:rPr lang="sv-SE" dirty="0" smtClean="0"/>
              <a:t>, ben, hjärnan och kroppsöppningar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242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128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Fei</a:t>
            </a:r>
            <a:r>
              <a:rPr lang="sv-SE" dirty="0" smtClean="0"/>
              <a:t>, </a:t>
            </a:r>
            <a:r>
              <a:rPr lang="sv-SE" dirty="0" err="1" smtClean="0"/>
              <a:t>Shen</a:t>
            </a:r>
            <a:r>
              <a:rPr lang="sv-SE" dirty="0" smtClean="0"/>
              <a:t>, Pi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0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Fei</a:t>
            </a:r>
            <a:r>
              <a:rPr lang="sv-SE" dirty="0" smtClean="0"/>
              <a:t>, </a:t>
            </a:r>
            <a:r>
              <a:rPr lang="sv-SE" dirty="0" err="1" smtClean="0"/>
              <a:t>Shen</a:t>
            </a:r>
            <a:r>
              <a:rPr lang="sv-SE" dirty="0" smtClean="0"/>
              <a:t>, Pi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smtClean="0"/>
              <a:t>– </a:t>
            </a:r>
            <a:r>
              <a:rPr lang="sv-SE" dirty="0" err="1" smtClean="0"/>
              <a:t>Shen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0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Fei</a:t>
            </a:r>
            <a:r>
              <a:rPr lang="sv-SE" dirty="0" smtClean="0"/>
              <a:t>, </a:t>
            </a:r>
            <a:r>
              <a:rPr lang="sv-SE" dirty="0" err="1" smtClean="0"/>
              <a:t>Shen</a:t>
            </a:r>
            <a:r>
              <a:rPr lang="sv-SE" dirty="0" smtClean="0"/>
              <a:t>, Pi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Xin</a:t>
            </a:r>
            <a:r>
              <a:rPr lang="sv-SE" dirty="0" smtClean="0"/>
              <a:t>, Gan, Pi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0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Fei</a:t>
            </a:r>
            <a:r>
              <a:rPr lang="sv-SE" dirty="0" smtClean="0"/>
              <a:t>, </a:t>
            </a:r>
            <a:r>
              <a:rPr lang="sv-SE" dirty="0" err="1" smtClean="0"/>
              <a:t>Shen</a:t>
            </a:r>
            <a:r>
              <a:rPr lang="sv-SE" dirty="0" smtClean="0"/>
              <a:t>, Pi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Xin</a:t>
            </a:r>
            <a:r>
              <a:rPr lang="sv-SE" dirty="0" smtClean="0"/>
              <a:t>, Gan, Pi</a:t>
            </a:r>
          </a:p>
          <a:p>
            <a:r>
              <a:rPr lang="sv-SE" dirty="0" err="1" smtClean="0"/>
              <a:t>Shen</a:t>
            </a:r>
            <a:r>
              <a:rPr lang="sv-SE" dirty="0" smtClean="0"/>
              <a:t> – </a:t>
            </a:r>
            <a:r>
              <a:rPr lang="sv-SE" dirty="0" err="1" smtClean="0"/>
              <a:t>Xin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0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Fei</a:t>
            </a:r>
            <a:r>
              <a:rPr lang="sv-SE" dirty="0" smtClean="0"/>
              <a:t>, </a:t>
            </a:r>
            <a:r>
              <a:rPr lang="sv-SE" dirty="0" err="1" smtClean="0"/>
              <a:t>Shen</a:t>
            </a:r>
            <a:r>
              <a:rPr lang="sv-SE" dirty="0" smtClean="0"/>
              <a:t>, Pi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Xin</a:t>
            </a:r>
            <a:r>
              <a:rPr lang="sv-SE" dirty="0" smtClean="0"/>
              <a:t>, Gan, Pi</a:t>
            </a:r>
          </a:p>
          <a:p>
            <a:r>
              <a:rPr lang="sv-SE" dirty="0" err="1" smtClean="0"/>
              <a:t>Shen</a:t>
            </a:r>
            <a:r>
              <a:rPr lang="sv-SE" dirty="0" smtClean="0"/>
              <a:t> – </a:t>
            </a:r>
            <a:r>
              <a:rPr lang="sv-SE" dirty="0" err="1" smtClean="0"/>
              <a:t>Xin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, </a:t>
            </a:r>
            <a:r>
              <a:rPr lang="sv-SE" dirty="0" err="1" smtClean="0"/>
              <a:t>Fei</a:t>
            </a:r>
            <a:r>
              <a:rPr lang="sv-SE" dirty="0" smtClean="0"/>
              <a:t>, Pi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0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152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smtClean="0"/>
              <a:t>metall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9070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metall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</a:t>
            </a:r>
            <a:r>
              <a:rPr lang="sv-SE" dirty="0" smtClean="0"/>
              <a:t>vatten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9070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metall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vatten</a:t>
            </a:r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smtClean="0"/>
              <a:t>trä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9070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metall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vatten</a:t>
            </a:r>
          </a:p>
          <a:p>
            <a:r>
              <a:rPr lang="sv-SE" dirty="0" err="1" smtClean="0"/>
              <a:t>Xue</a:t>
            </a:r>
            <a:r>
              <a:rPr lang="sv-SE" dirty="0" smtClean="0"/>
              <a:t> – trä</a:t>
            </a:r>
          </a:p>
          <a:p>
            <a:r>
              <a:rPr lang="sv-SE" dirty="0" err="1" smtClean="0"/>
              <a:t>Shen</a:t>
            </a:r>
            <a:r>
              <a:rPr lang="sv-SE" dirty="0" smtClean="0"/>
              <a:t> – </a:t>
            </a:r>
            <a:r>
              <a:rPr lang="sv-SE" dirty="0" smtClean="0"/>
              <a:t>eld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9070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Elementrelationer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Qi</a:t>
            </a:r>
            <a:r>
              <a:rPr lang="sv-SE" dirty="0" smtClean="0"/>
              <a:t> – metall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vatten</a:t>
            </a:r>
          </a:p>
          <a:p>
            <a:r>
              <a:rPr lang="sv-SE" dirty="0" err="1" smtClean="0"/>
              <a:t>Xue</a:t>
            </a:r>
            <a:r>
              <a:rPr lang="sv-SE" dirty="0" smtClean="0"/>
              <a:t> – trä</a:t>
            </a:r>
          </a:p>
          <a:p>
            <a:r>
              <a:rPr lang="sv-SE" dirty="0" err="1" smtClean="0"/>
              <a:t>Shen</a:t>
            </a:r>
            <a:r>
              <a:rPr lang="sv-SE" dirty="0" smtClean="0"/>
              <a:t> – eld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- jord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070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908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Xue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är mer yang, </a:t>
            </a:r>
            <a:r>
              <a:rPr lang="sv-SE" dirty="0" err="1" smtClean="0"/>
              <a:t>Xue</a:t>
            </a:r>
            <a:r>
              <a:rPr lang="sv-SE" dirty="0" smtClean="0"/>
              <a:t> är mer yin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är mer yang, </a:t>
            </a:r>
            <a:r>
              <a:rPr lang="sv-SE" dirty="0" err="1" smtClean="0"/>
              <a:t>Xue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är mer yang, </a:t>
            </a:r>
            <a:r>
              <a:rPr lang="sv-SE" dirty="0" err="1" smtClean="0"/>
              <a:t>Xue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/>
              <a:t>Qi</a:t>
            </a:r>
            <a:r>
              <a:rPr lang="sv-SE" dirty="0"/>
              <a:t> är mer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</a:t>
            </a:r>
            <a:r>
              <a:rPr lang="sv-SE" dirty="0"/>
              <a:t>är mer </a:t>
            </a:r>
            <a:r>
              <a:rPr lang="sv-SE" dirty="0" smtClean="0"/>
              <a:t>yin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är mer yang, </a:t>
            </a:r>
            <a:r>
              <a:rPr lang="sv-SE" dirty="0" err="1" smtClean="0"/>
              <a:t>Xue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/>
              <a:t>Qi</a:t>
            </a:r>
            <a:r>
              <a:rPr lang="sv-SE" dirty="0"/>
              <a:t> är mer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</a:t>
            </a:r>
            <a:r>
              <a:rPr lang="sv-SE" dirty="0"/>
              <a:t>är mer </a:t>
            </a:r>
            <a:r>
              <a:rPr lang="sv-SE" dirty="0" smtClean="0"/>
              <a:t>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Inbördes relationer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Delvis flytande skala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är mer yang, </a:t>
            </a:r>
            <a:r>
              <a:rPr lang="sv-SE" dirty="0" err="1" smtClean="0"/>
              <a:t>Xue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/>
              <a:t>Qi</a:t>
            </a:r>
            <a:r>
              <a:rPr lang="sv-SE" dirty="0"/>
              <a:t> är mer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</a:t>
            </a:r>
            <a:r>
              <a:rPr lang="sv-SE" dirty="0"/>
              <a:t>är mer </a:t>
            </a:r>
            <a:r>
              <a:rPr lang="sv-SE" dirty="0" smtClean="0"/>
              <a:t>yin</a:t>
            </a:r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Qi</a:t>
            </a:r>
            <a:r>
              <a:rPr lang="sv-SE" dirty="0"/>
              <a:t> är mer yang,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/>
              <a:t>är mer yin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548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/>
          </a:p>
          <a:p>
            <a:r>
              <a:rPr lang="sv-SE" dirty="0" err="1" smtClean="0"/>
              <a:t>Shen</a:t>
            </a:r>
            <a:r>
              <a:rPr lang="sv-SE" dirty="0" smtClean="0"/>
              <a:t> är mer yang än </a:t>
            </a:r>
            <a:r>
              <a:rPr lang="sv-SE" dirty="0" err="1" smtClean="0"/>
              <a:t>qi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/>
          </a:p>
          <a:p>
            <a:r>
              <a:rPr lang="sv-SE" dirty="0" err="1" smtClean="0"/>
              <a:t>Shen</a:t>
            </a:r>
            <a:r>
              <a:rPr lang="sv-SE" dirty="0" smtClean="0"/>
              <a:t> är mer yang än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smtClean="0"/>
              <a:t>Behövs för att fysiologin ska </a:t>
            </a:r>
            <a:r>
              <a:rPr lang="sv-SE" dirty="0" smtClean="0"/>
              <a:t>fungera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/>
          </a:p>
          <a:p>
            <a:r>
              <a:rPr lang="sv-SE" dirty="0" err="1" smtClean="0"/>
              <a:t>Shen</a:t>
            </a:r>
            <a:r>
              <a:rPr lang="sv-SE" dirty="0" smtClean="0"/>
              <a:t> är mer yang än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mer närande,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mer fuktande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/>
          </a:p>
          <a:p>
            <a:r>
              <a:rPr lang="sv-SE" dirty="0" err="1" smtClean="0"/>
              <a:t>Shen</a:t>
            </a:r>
            <a:r>
              <a:rPr lang="sv-SE" dirty="0" smtClean="0"/>
              <a:t> är mer yang än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mer närande,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mer fuktande</a:t>
            </a:r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r>
              <a:rPr lang="sv-SE" dirty="0" smtClean="0"/>
              <a:t>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qi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r>
              <a:rPr lang="sv-SE" dirty="0" smtClean="0"/>
              <a:t> </a:t>
            </a:r>
            <a:r>
              <a:rPr lang="sv-SE" dirty="0"/>
              <a:t>– </a:t>
            </a:r>
            <a:r>
              <a:rPr lang="sv-SE" dirty="0" err="1"/>
              <a:t>Shen</a:t>
            </a:r>
            <a:r>
              <a:rPr lang="sv-SE" dirty="0"/>
              <a:t> </a:t>
            </a:r>
            <a:r>
              <a:rPr lang="sv-SE" dirty="0" err="1" smtClean="0"/>
              <a:t>Jing</a:t>
            </a:r>
            <a:r>
              <a:rPr lang="sv-SE" dirty="0" smtClean="0"/>
              <a:t> </a:t>
            </a:r>
            <a:r>
              <a:rPr lang="sv-SE" dirty="0" err="1" smtClean="0"/>
              <a:t>xu</a:t>
            </a:r>
            <a:endParaRPr lang="sv-SE" dirty="0" smtClean="0"/>
          </a:p>
          <a:p>
            <a:r>
              <a:rPr lang="sv-SE" dirty="0" err="1" smtClean="0"/>
              <a:t>Qi</a:t>
            </a:r>
            <a:r>
              <a:rPr lang="sv-SE" dirty="0" smtClean="0"/>
              <a:t> - </a:t>
            </a:r>
            <a:r>
              <a:rPr lang="sv-SE" dirty="0" err="1" smtClean="0"/>
              <a:t>Shen</a:t>
            </a:r>
            <a:endParaRPr lang="sv-SE" dirty="0"/>
          </a:p>
          <a:p>
            <a:r>
              <a:rPr lang="sv-SE" dirty="0" err="1" smtClean="0"/>
              <a:t>Shen</a:t>
            </a:r>
            <a:r>
              <a:rPr lang="sv-SE" dirty="0" smtClean="0"/>
              <a:t> är mer yang än </a:t>
            </a:r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err="1" smtClean="0"/>
              <a:t>Xue</a:t>
            </a:r>
            <a:r>
              <a:rPr lang="sv-SE" dirty="0" smtClean="0"/>
              <a:t> mer närande,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mer fuktande</a:t>
            </a:r>
          </a:p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 än </a:t>
            </a:r>
            <a:r>
              <a:rPr lang="sv-SE" dirty="0" err="1" smtClean="0"/>
              <a:t>xue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8988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</a:t>
            </a:r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är yin</a:t>
            </a:r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Substanserna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Qi</a:t>
            </a:r>
            <a:endParaRPr lang="sv-SE" dirty="0" smtClean="0"/>
          </a:p>
          <a:p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Xue</a:t>
            </a:r>
            <a:endParaRPr lang="sv-SE" dirty="0" smtClean="0"/>
          </a:p>
          <a:p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endParaRPr lang="sv-SE" dirty="0" smtClean="0"/>
          </a:p>
          <a:p>
            <a:r>
              <a:rPr lang="sv-SE" dirty="0" smtClean="0"/>
              <a:t>Behövs för att fysiologin ska fungera</a:t>
            </a:r>
          </a:p>
          <a:p>
            <a:r>
              <a:rPr lang="sv-SE" dirty="0" smtClean="0"/>
              <a:t>Samverkar med varandra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88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Xue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Xue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mer yin</a:t>
            </a:r>
          </a:p>
          <a:p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Shen</a:t>
            </a:r>
            <a:r>
              <a:rPr lang="sv-SE" dirty="0" smtClean="0"/>
              <a:t> är yang, </a:t>
            </a:r>
            <a:r>
              <a:rPr lang="sv-SE" dirty="0" err="1" smtClean="0"/>
              <a:t>Jin</a:t>
            </a:r>
            <a:r>
              <a:rPr lang="sv-SE" dirty="0" smtClean="0"/>
              <a:t> </a:t>
            </a:r>
            <a:r>
              <a:rPr lang="sv-SE" dirty="0" err="1" smtClean="0"/>
              <a:t>ye</a:t>
            </a:r>
            <a:r>
              <a:rPr lang="sv-SE" dirty="0" smtClean="0"/>
              <a:t> är yin</a:t>
            </a:r>
          </a:p>
          <a:p>
            <a:r>
              <a:rPr lang="sv-SE" dirty="0" err="1" smtClean="0"/>
              <a:t>Jing</a:t>
            </a:r>
            <a:r>
              <a:rPr lang="sv-SE" dirty="0" smtClean="0"/>
              <a:t> – </a:t>
            </a:r>
            <a:r>
              <a:rPr lang="sv-SE" dirty="0" err="1" smtClean="0"/>
              <a:t>Shen</a:t>
            </a:r>
            <a:endParaRPr lang="sv-SE" dirty="0" smtClean="0"/>
          </a:p>
          <a:p>
            <a:r>
              <a:rPr lang="sv-SE" dirty="0" err="1" smtClean="0"/>
              <a:t>Jing</a:t>
            </a:r>
            <a:r>
              <a:rPr lang="sv-SE" dirty="0" smtClean="0"/>
              <a:t> är yin, </a:t>
            </a:r>
            <a:r>
              <a:rPr lang="sv-SE" dirty="0" err="1" smtClean="0"/>
              <a:t>Shen</a:t>
            </a:r>
            <a:r>
              <a:rPr lang="sv-SE" dirty="0" smtClean="0"/>
              <a:t> är yang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75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tre skatterna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3680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tre skatterna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, </a:t>
            </a:r>
            <a:r>
              <a:rPr lang="sv-SE" dirty="0" err="1" smtClean="0"/>
              <a:t>Qi</a:t>
            </a:r>
            <a:r>
              <a:rPr lang="sv-SE" dirty="0" smtClean="0"/>
              <a:t> och </a:t>
            </a:r>
            <a:r>
              <a:rPr lang="sv-SE" dirty="0" err="1" smtClean="0"/>
              <a:t>Jing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20783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tre skatterna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, </a:t>
            </a:r>
            <a:r>
              <a:rPr lang="sv-SE" dirty="0" err="1" smtClean="0"/>
              <a:t>Qi</a:t>
            </a:r>
            <a:r>
              <a:rPr lang="sv-SE" dirty="0" smtClean="0"/>
              <a:t> och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smtClean="0"/>
              <a:t>Himmel – Människa – </a:t>
            </a:r>
            <a:r>
              <a:rPr lang="sv-SE" dirty="0" smtClean="0"/>
              <a:t>Jord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20783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tre skatterna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Shen</a:t>
            </a:r>
            <a:r>
              <a:rPr lang="sv-SE" dirty="0" smtClean="0"/>
              <a:t>, </a:t>
            </a:r>
            <a:r>
              <a:rPr lang="sv-SE" dirty="0" err="1" smtClean="0"/>
              <a:t>Qi</a:t>
            </a:r>
            <a:r>
              <a:rPr lang="sv-SE" dirty="0" smtClean="0"/>
              <a:t> och </a:t>
            </a:r>
            <a:r>
              <a:rPr lang="sv-SE" dirty="0" err="1" smtClean="0"/>
              <a:t>Jing</a:t>
            </a:r>
            <a:endParaRPr lang="sv-SE" dirty="0" smtClean="0"/>
          </a:p>
          <a:p>
            <a:r>
              <a:rPr lang="sv-SE" dirty="0" smtClean="0"/>
              <a:t>Himmel – Människa – Jord</a:t>
            </a:r>
          </a:p>
          <a:p>
            <a:r>
              <a:rPr lang="sv-SE" dirty="0" smtClean="0"/>
              <a:t>Utveckling och bevarande av dessa är grunden till hälsa och ett långt liv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783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26516</TotalTime>
  <Words>1356</Words>
  <Application>Microsoft Macintosh PowerPoint</Application>
  <PresentationFormat>Bildspel på skärmen (4:3)</PresentationFormat>
  <Paragraphs>415</Paragraphs>
  <Slides>94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94</vt:i4>
      </vt:variant>
    </vt:vector>
  </HeadingPairs>
  <TitlesOfParts>
    <vt:vector size="95" baseType="lpstr">
      <vt:lpstr>Office-tema</vt:lpstr>
      <vt:lpstr>De fem substanserna </vt:lpstr>
      <vt:lpstr>Substanserna</vt:lpstr>
      <vt:lpstr>Substanserna</vt:lpstr>
      <vt:lpstr>Substanserna</vt:lpstr>
      <vt:lpstr>Substanserna</vt:lpstr>
      <vt:lpstr>Substanserna</vt:lpstr>
      <vt:lpstr>Substanserna</vt:lpstr>
      <vt:lpstr>Substanserna</vt:lpstr>
      <vt:lpstr>Substanserna</vt:lpstr>
      <vt:lpstr>Substanserna</vt:lpstr>
      <vt:lpstr>Substanserna</vt:lpstr>
      <vt:lpstr>Qi - Energi</vt:lpstr>
      <vt:lpstr>Qi - Energi</vt:lpstr>
      <vt:lpstr>Qi - Energi</vt:lpstr>
      <vt:lpstr>Qi - Energi</vt:lpstr>
      <vt:lpstr>Qi - Energi</vt:lpstr>
      <vt:lpstr>Qi - Energi</vt:lpstr>
      <vt:lpstr>Qi - Energi</vt:lpstr>
      <vt:lpstr>Qi - Energi</vt:lpstr>
      <vt:lpstr>Qi - Energi</vt:lpstr>
      <vt:lpstr>Jing - Essens</vt:lpstr>
      <vt:lpstr>Jing - Essens</vt:lpstr>
      <vt:lpstr>Jing - Essens</vt:lpstr>
      <vt:lpstr>Jing - Essens</vt:lpstr>
      <vt:lpstr>Jing - Essens</vt:lpstr>
      <vt:lpstr>Jing - Essens</vt:lpstr>
      <vt:lpstr>Jing - Essens</vt:lpstr>
      <vt:lpstr>Jing - Essens</vt:lpstr>
      <vt:lpstr>PowerPoint-presentation</vt:lpstr>
      <vt:lpstr>PowerPoint-presentation</vt:lpstr>
      <vt:lpstr>PowerPoint-presentation</vt:lpstr>
      <vt:lpstr>PowerPoint-presentation</vt:lpstr>
      <vt:lpstr>Xue - Blod</vt:lpstr>
      <vt:lpstr>Xue - Blod</vt:lpstr>
      <vt:lpstr>Xue - Blod</vt:lpstr>
      <vt:lpstr>Shen - Ande</vt:lpstr>
      <vt:lpstr>Shen - Ande</vt:lpstr>
      <vt:lpstr>Shen - Ande</vt:lpstr>
      <vt:lpstr>Shen - Ande</vt:lpstr>
      <vt:lpstr>Shen - Ande</vt:lpstr>
      <vt:lpstr>Shen - Ande</vt:lpstr>
      <vt:lpstr>Jin ye - Kroppsvätskor</vt:lpstr>
      <vt:lpstr>Jin ye - Kroppsvätskor</vt:lpstr>
      <vt:lpstr>Jin ye - Kroppsvätskor</vt:lpstr>
      <vt:lpstr>Jin ye - Kroppsvätskor</vt:lpstr>
      <vt:lpstr>Jin ye - Kroppsvätskor</vt:lpstr>
      <vt:lpstr>Jin ye - Kroppsvätskor</vt:lpstr>
      <vt:lpstr>Jin ye - Kroppsvätskor</vt:lpstr>
      <vt:lpstr>Jin ye - Kroppsvätskor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Organrelationer</vt:lpstr>
      <vt:lpstr>Organrelationer</vt:lpstr>
      <vt:lpstr>Organrelationer</vt:lpstr>
      <vt:lpstr>Organrelationer</vt:lpstr>
      <vt:lpstr>Organrelationer</vt:lpstr>
      <vt:lpstr>Organrelationer</vt:lpstr>
      <vt:lpstr>Elementrelationer</vt:lpstr>
      <vt:lpstr>Elementrelationer</vt:lpstr>
      <vt:lpstr>Elementrelationer</vt:lpstr>
      <vt:lpstr>Elementrelationer</vt:lpstr>
      <vt:lpstr>Elementrelationer</vt:lpstr>
      <vt:lpstr>Elementrelationer</vt:lpstr>
      <vt:lpstr>Inbördes relationer</vt:lpstr>
      <vt:lpstr>Inbördes relationer</vt:lpstr>
      <vt:lpstr>Inbördes relationer</vt:lpstr>
      <vt:lpstr>Inbördes relationer</vt:lpstr>
      <vt:lpstr>Inbördes relationer</vt:lpstr>
      <vt:lpstr>Inbördes relationer</vt:lpstr>
      <vt:lpstr>Inbördes relationer</vt:lpstr>
      <vt:lpstr>Inbördes relationer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De tre skatterna</vt:lpstr>
      <vt:lpstr>De tre skatterna</vt:lpstr>
      <vt:lpstr>De tre skatterna</vt:lpstr>
      <vt:lpstr>De tre skatterna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fem substanserna </dc:title>
  <dc:creator>Ulf</dc:creator>
  <cp:lastModifiedBy>Ulf</cp:lastModifiedBy>
  <cp:revision>19</cp:revision>
  <dcterms:created xsi:type="dcterms:W3CDTF">2015-08-20T13:20:58Z</dcterms:created>
  <dcterms:modified xsi:type="dcterms:W3CDTF">2015-09-08T11:41:11Z</dcterms:modified>
</cp:coreProperties>
</file>